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7CE24DEE-9B0B-4C14-BBD9-839538AF6AB6}">
          <p14:sldIdLst/>
        </p14:section>
        <p14:section name="Раздел без заголовка" id="{E41AB1F7-8CBE-45C1-8D5D-798FAB5CEDFE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C20C2-FF85-4F10-91D2-4A7CAF7D80A6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443A0-362F-45C2-A968-32D8D0B2C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98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320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01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601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887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83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982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237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49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28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508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051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7E6F5-2770-45FB-89A8-822E75E6AB55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8C45B-3347-4675-82DA-86195643A2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7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диплом педагог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980728"/>
            <a:ext cx="662473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i="1" dirty="0" smtClean="0">
                <a:solidFill>
                  <a:schemeClr val="bg1"/>
                </a:solidFill>
              </a:rPr>
              <a:t>  </a:t>
            </a:r>
            <a:r>
              <a:rPr lang="ru-RU" sz="3600" i="1" dirty="0">
                <a:solidFill>
                  <a:schemeClr val="bg1"/>
                </a:solidFill>
              </a:rPr>
              <a:t>I СТЕПЕНИ </a:t>
            </a:r>
          </a:p>
          <a:p>
            <a:pPr algn="ctr"/>
            <a:r>
              <a:rPr lang="ru-RU" sz="2500" i="1" dirty="0">
                <a:solidFill>
                  <a:schemeClr val="bg1"/>
                </a:solidFill>
              </a:rPr>
              <a:t>ВРУЧАЕТСЯ  </a:t>
            </a:r>
          </a:p>
          <a:p>
            <a:pPr algn="ctr"/>
            <a:r>
              <a:rPr lang="ru-RU" sz="2500" i="1" dirty="0" smtClean="0">
                <a:solidFill>
                  <a:schemeClr val="bg1"/>
                </a:solidFill>
              </a:rPr>
              <a:t>Педагогу Хусаиновой </a:t>
            </a:r>
            <a:r>
              <a:rPr lang="ru-RU" sz="2500" i="1" dirty="0" err="1" smtClean="0">
                <a:solidFill>
                  <a:schemeClr val="bg1"/>
                </a:solidFill>
              </a:rPr>
              <a:t>Энже</a:t>
            </a:r>
            <a:r>
              <a:rPr lang="ru-RU" sz="2500" i="1" dirty="0" smtClean="0">
                <a:solidFill>
                  <a:schemeClr val="bg1"/>
                </a:solidFill>
              </a:rPr>
              <a:t> Абрамовне</a:t>
            </a:r>
            <a:endParaRPr lang="ru-RU" sz="2500" i="1" dirty="0">
              <a:solidFill>
                <a:schemeClr val="bg1"/>
              </a:solidFill>
            </a:endParaRPr>
          </a:p>
          <a:p>
            <a:pPr algn="ctr"/>
            <a:r>
              <a:rPr lang="ru-RU" sz="2500" i="1" dirty="0">
                <a:solidFill>
                  <a:schemeClr val="bg1"/>
                </a:solidFill>
              </a:rPr>
              <a:t>ЗА ПОБЕДУ В ШКОЛЬНОМ ДИСТАНЦИОННОМ КОНКУРСЕ </a:t>
            </a:r>
            <a:r>
              <a:rPr lang="ru-RU" sz="2500" i="1" dirty="0" smtClean="0">
                <a:solidFill>
                  <a:schemeClr val="bg1"/>
                </a:solidFill>
              </a:rPr>
              <a:t>ПОДЕЛОК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 </a:t>
            </a:r>
            <a:r>
              <a:rPr lang="ru-RU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,</a:t>
            </a:r>
            <a:r>
              <a:rPr lang="ru-RU" sz="2500" i="1" dirty="0" smtClean="0">
                <a:solidFill>
                  <a:schemeClr val="bg1"/>
                </a:solidFill>
              </a:rPr>
              <a:t>  </a:t>
            </a:r>
            <a:endParaRPr lang="ru-RU" sz="2500" i="1" dirty="0">
              <a:solidFill>
                <a:schemeClr val="bg1"/>
              </a:solidFill>
            </a:endParaRPr>
          </a:p>
          <a:p>
            <a:pPr algn="ctr"/>
            <a:r>
              <a:rPr lang="ru-RU" sz="2500" i="1" dirty="0">
                <a:solidFill>
                  <a:schemeClr val="bg1"/>
                </a:solidFill>
              </a:rPr>
              <a:t>ПОСВЯЩЕННОМ ДНЮ </a:t>
            </a:r>
            <a:r>
              <a:rPr lang="ru-RU" sz="2500" i="1" dirty="0" smtClean="0">
                <a:solidFill>
                  <a:schemeClr val="bg1"/>
                </a:solidFill>
              </a:rPr>
              <a:t>КОСМОНАВТИКИ</a:t>
            </a:r>
            <a:endParaRPr lang="ru-RU" sz="2500" i="1" dirty="0">
              <a:solidFill>
                <a:schemeClr val="bg1"/>
              </a:solidFill>
            </a:endParaRPr>
          </a:p>
          <a:p>
            <a:pPr algn="ctr"/>
            <a:r>
              <a:rPr lang="ru-RU" sz="2500" i="1" dirty="0">
                <a:solidFill>
                  <a:schemeClr val="bg1"/>
                </a:solidFill>
              </a:rPr>
              <a:t> </a:t>
            </a:r>
          </a:p>
          <a:p>
            <a:r>
              <a:rPr lang="ru-RU" sz="2500" b="1" dirty="0">
                <a:solidFill>
                  <a:schemeClr val="bg1"/>
                </a:solidFill>
              </a:rPr>
              <a:t> </a:t>
            </a:r>
            <a:endParaRPr lang="ru-RU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599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19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Преподаватель</cp:lastModifiedBy>
  <cp:revision>4</cp:revision>
  <dcterms:created xsi:type="dcterms:W3CDTF">2019-11-21T00:49:39Z</dcterms:created>
  <dcterms:modified xsi:type="dcterms:W3CDTF">2020-04-14T14:50:22Z</dcterms:modified>
</cp:coreProperties>
</file>